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66" r:id="rId5"/>
    <p:sldId id="265" r:id="rId6"/>
    <p:sldId id="267" r:id="rId7"/>
    <p:sldId id="268" r:id="rId8"/>
    <p:sldId id="269" r:id="rId9"/>
    <p:sldId id="257" r:id="rId10"/>
    <p:sldId id="258" r:id="rId11"/>
    <p:sldId id="259" r:id="rId12"/>
    <p:sldId id="277" r:id="rId13"/>
    <p:sldId id="271" r:id="rId14"/>
    <p:sldId id="260" r:id="rId15"/>
    <p:sldId id="272" r:id="rId16"/>
    <p:sldId id="278" r:id="rId17"/>
    <p:sldId id="273" r:id="rId18"/>
    <p:sldId id="279" r:id="rId19"/>
    <p:sldId id="274" r:id="rId20"/>
    <p:sldId id="280" r:id="rId21"/>
    <p:sldId id="275" r:id="rId22"/>
    <p:sldId id="281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419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47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101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3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062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95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775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900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51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09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480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655F4-2ABB-4AC8-92BC-047EC150033C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9BCBB-9EFB-41ED-A3D4-518A7132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65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36914" y="339634"/>
            <a:ext cx="969264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Year 3 and 4 Victorian Knowledge Organiser Quiz</a:t>
            </a:r>
            <a:endParaRPr lang="en-GB" sz="6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354" y="2549423"/>
            <a:ext cx="2827292" cy="403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21236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/>
              <a:t>When did Victoria begin her reign?</a:t>
            </a:r>
            <a:endParaRPr lang="en-GB" sz="66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8" y="3476897"/>
            <a:ext cx="4302035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3" action="ppaction://hlinksldjump"/>
              </a:rPr>
              <a:t>1836</a:t>
            </a:r>
            <a:endParaRPr lang="en-GB" sz="7200" dirty="0"/>
          </a:p>
        </p:txBody>
      </p:sp>
      <p:sp>
        <p:nvSpPr>
          <p:cNvPr id="7" name="TextBox 6"/>
          <p:cNvSpPr txBox="1"/>
          <p:nvPr/>
        </p:nvSpPr>
        <p:spPr>
          <a:xfrm>
            <a:off x="6544491" y="3476897"/>
            <a:ext cx="4302035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3" action="ppaction://hlinksldjump"/>
              </a:rPr>
              <a:t>1838</a:t>
            </a:r>
            <a:endParaRPr lang="en-GB" sz="72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8" y="5143500"/>
            <a:ext cx="4302035" cy="110799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hlinkClick r:id="rId4" action="ppaction://hlinksldjump"/>
              </a:rPr>
              <a:t>1837</a:t>
            </a:r>
            <a:endParaRPr lang="en-GB" sz="6600" dirty="0"/>
          </a:p>
        </p:txBody>
      </p:sp>
      <p:sp>
        <p:nvSpPr>
          <p:cNvPr id="9" name="TextBox 8"/>
          <p:cNvSpPr txBox="1"/>
          <p:nvPr/>
        </p:nvSpPr>
        <p:spPr>
          <a:xfrm>
            <a:off x="6544491" y="5143500"/>
            <a:ext cx="4302035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3" action="ppaction://hlinksldjump"/>
              </a:rPr>
              <a:t>1937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10873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How long was Queen Victoria’s reign?</a:t>
            </a:r>
            <a:endParaRPr lang="en-GB" sz="60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8" y="3476897"/>
            <a:ext cx="4302035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3" action="ppaction://hlinksldjump"/>
              </a:rPr>
              <a:t>10 years</a:t>
            </a:r>
            <a:r>
              <a:rPr lang="en-GB" sz="7200" dirty="0" smtClean="0"/>
              <a:t>	</a:t>
            </a:r>
            <a:endParaRPr lang="en-GB" sz="7200" dirty="0"/>
          </a:p>
        </p:txBody>
      </p:sp>
      <p:sp>
        <p:nvSpPr>
          <p:cNvPr id="7" name="TextBox 6"/>
          <p:cNvSpPr txBox="1"/>
          <p:nvPr/>
        </p:nvSpPr>
        <p:spPr>
          <a:xfrm>
            <a:off x="6544491" y="3476897"/>
            <a:ext cx="4302035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3" action="ppaction://hlinksldjump"/>
              </a:rPr>
              <a:t>60 years</a:t>
            </a:r>
            <a:endParaRPr lang="en-GB" sz="72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8" y="5143500"/>
            <a:ext cx="4302035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3" action="ppaction://hlinksldjump"/>
              </a:rPr>
              <a:t>65 years</a:t>
            </a:r>
            <a:endParaRPr lang="en-GB" sz="7200" dirty="0"/>
          </a:p>
        </p:txBody>
      </p:sp>
      <p:sp>
        <p:nvSpPr>
          <p:cNvPr id="9" name="TextBox 8"/>
          <p:cNvSpPr txBox="1"/>
          <p:nvPr/>
        </p:nvSpPr>
        <p:spPr>
          <a:xfrm>
            <a:off x="6544491" y="5143500"/>
            <a:ext cx="4302035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hlinkClick r:id="rId4" action="ppaction://hlinksldjump"/>
              </a:rPr>
              <a:t>64 years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20360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302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Which of these jobs did poor children have to do during the Victorian era?</a:t>
            </a:r>
            <a:endParaRPr lang="en-GB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6" y="2818126"/>
            <a:ext cx="430203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Build chimneys</a:t>
            </a:r>
            <a:endParaRPr lang="en-GB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6544490" y="2747103"/>
            <a:ext cx="430203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Shop keeper</a:t>
            </a:r>
            <a:endParaRPr lang="en-GB" sz="5400" dirty="0" smtClean="0"/>
          </a:p>
          <a:p>
            <a:endParaRPr lang="en-GB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7" y="4852214"/>
            <a:ext cx="4302035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4" action="ppaction://hlinksldjump"/>
              </a:rPr>
              <a:t>Chimney sweep</a:t>
            </a:r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544489" y="4852214"/>
            <a:ext cx="430203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Computer programmer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02395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What did lots of Victorians do on a Sunday?</a:t>
            </a:r>
            <a:endParaRPr lang="en-GB" sz="60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6" y="2754085"/>
            <a:ext cx="4302035" cy="184665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Visit friends</a:t>
            </a:r>
            <a:endParaRPr lang="en-GB" sz="5400" dirty="0" smtClean="0"/>
          </a:p>
          <a:p>
            <a:pPr algn="ctr"/>
            <a:endParaRPr lang="en-GB" sz="6000" dirty="0"/>
          </a:p>
        </p:txBody>
      </p:sp>
      <p:sp>
        <p:nvSpPr>
          <p:cNvPr id="7" name="TextBox 6"/>
          <p:cNvSpPr txBox="1"/>
          <p:nvPr/>
        </p:nvSpPr>
        <p:spPr>
          <a:xfrm>
            <a:off x="6544490" y="2800252"/>
            <a:ext cx="430203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4" action="ppaction://hlinksldjump"/>
              </a:rPr>
              <a:t>Go to church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7" y="4775033"/>
            <a:ext cx="4302035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Play games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544491" y="4775033"/>
            <a:ext cx="430203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Go to the cinema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2420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Which Act of Parliament ended child labour?</a:t>
            </a:r>
            <a:endParaRPr lang="en-GB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8" y="2784114"/>
            <a:ext cx="430203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The Children’s Act</a:t>
            </a:r>
            <a:endParaRPr lang="en-GB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6466113" y="2799354"/>
            <a:ext cx="430203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4" action="ppaction://hlinksldjump"/>
              </a:rPr>
              <a:t>The Mines Act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8" y="4861048"/>
            <a:ext cx="4302035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The Child Labour Act</a:t>
            </a:r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527073" y="4891528"/>
            <a:ext cx="430203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5400" dirty="0" smtClean="0">
                <a:hlinkClick r:id="rId3" action="ppaction://hlinksldjump"/>
              </a:rPr>
              <a:t>The Education Act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2151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How old was Queen Victoria when she died?</a:t>
            </a:r>
            <a:endParaRPr lang="en-GB" sz="60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8" y="2967335"/>
            <a:ext cx="430203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91</a:t>
            </a:r>
            <a:endParaRPr lang="en-GB" sz="5400" dirty="0" smtClean="0"/>
          </a:p>
          <a:p>
            <a:endParaRPr lang="en-GB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6544490" y="2960071"/>
            <a:ext cx="430203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4" action="ppaction://hlinksldjump"/>
              </a:rPr>
              <a:t>81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8" y="4892040"/>
            <a:ext cx="4302035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89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544490" y="4892040"/>
            <a:ext cx="430203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82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7974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8606" y="522514"/>
            <a:ext cx="10937965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Who took over as King or Queen after Queen Victoria?</a:t>
            </a:r>
            <a:endParaRPr lang="en-GB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1227907" y="2551837"/>
            <a:ext cx="430203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Elizabeth II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7" name="TextBox 6"/>
          <p:cNvSpPr txBox="1"/>
          <p:nvPr/>
        </p:nvSpPr>
        <p:spPr>
          <a:xfrm>
            <a:off x="6544490" y="2551837"/>
            <a:ext cx="4302035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4" action="ppaction://hlinksldjump"/>
              </a:rPr>
              <a:t>Edward VII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8" name="TextBox 7"/>
          <p:cNvSpPr txBox="1"/>
          <p:nvPr/>
        </p:nvSpPr>
        <p:spPr>
          <a:xfrm>
            <a:off x="1227906" y="4581160"/>
            <a:ext cx="4302035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Edward VIII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6544490" y="4581160"/>
            <a:ext cx="430203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hlinkClick r:id="rId3" action="ppaction://hlinksldjump"/>
              </a:rPr>
              <a:t>Henry VIII</a:t>
            </a:r>
            <a:endParaRPr lang="en-GB" sz="5400" dirty="0" smtClean="0"/>
          </a:p>
          <a:p>
            <a:pPr algn="ctr"/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3333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09897" y="766354"/>
            <a:ext cx="1069412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Incorrect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6313714" y="4859383"/>
            <a:ext cx="4180115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hlinkClick r:id="rId3" action="ppaction://hlinksldjump"/>
              </a:rPr>
              <a:t>Try again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48233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32709" y="975360"/>
            <a:ext cx="9056914" cy="28007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Correct!</a:t>
            </a:r>
          </a:p>
          <a:p>
            <a:pPr algn="ctr"/>
            <a:r>
              <a:rPr lang="en-GB" sz="8800" dirty="0" smtClean="0"/>
              <a:t>Well done!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759337" y="4511040"/>
            <a:ext cx="3466012" cy="212365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hlinkClick r:id="rId3" action="ppaction://hlinksldjump"/>
              </a:rPr>
              <a:t>Next question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11836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Incorrect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036526" y="4476206"/>
            <a:ext cx="420624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Try again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88384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740229"/>
            <a:ext cx="9448800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Correct!</a:t>
            </a:r>
          </a:p>
          <a:p>
            <a:pPr algn="ctr"/>
            <a:r>
              <a:rPr lang="en-GB" sz="9600" dirty="0" smtClean="0"/>
              <a:t>Well done!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5660572" y="5094515"/>
            <a:ext cx="640080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Next question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81496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Incorrect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036526" y="4476206"/>
            <a:ext cx="420624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Try again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2627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740229"/>
            <a:ext cx="9448800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Correct!</a:t>
            </a:r>
          </a:p>
          <a:p>
            <a:pPr algn="ctr"/>
            <a:r>
              <a:rPr lang="en-GB" sz="9600" dirty="0" smtClean="0"/>
              <a:t>Well done!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4093030" y="5146766"/>
            <a:ext cx="7445828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Next question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24580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Incorrect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036526" y="4476206"/>
            <a:ext cx="420624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Try again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04386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740229"/>
            <a:ext cx="9448800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Correct!</a:t>
            </a:r>
          </a:p>
          <a:p>
            <a:pPr algn="ctr"/>
            <a:r>
              <a:rPr lang="en-GB" sz="9600" dirty="0" smtClean="0"/>
              <a:t>Well done!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3866606" y="5146766"/>
            <a:ext cx="7672251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Next question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99642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Incorrect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036526" y="4476206"/>
            <a:ext cx="420624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Try again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76068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740229"/>
            <a:ext cx="9448800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Correct!</a:t>
            </a:r>
          </a:p>
          <a:p>
            <a:pPr algn="ctr"/>
            <a:r>
              <a:rPr lang="en-GB" sz="9600" dirty="0" smtClean="0"/>
              <a:t>Well done!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3466012" y="5146766"/>
            <a:ext cx="8072846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Next question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26407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Incorrect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036526" y="4476206"/>
            <a:ext cx="420624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Try again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54378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740229"/>
            <a:ext cx="9448800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Correct!</a:t>
            </a:r>
          </a:p>
          <a:p>
            <a:pPr algn="ctr"/>
            <a:r>
              <a:rPr lang="en-GB" sz="9600" dirty="0" smtClean="0"/>
              <a:t>Well done!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3831772" y="5146766"/>
            <a:ext cx="7707086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Next question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83171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Incorrect</a:t>
            </a:r>
            <a:endParaRPr lang="en-GB" sz="8800" dirty="0"/>
          </a:p>
        </p:txBody>
      </p:sp>
      <p:sp>
        <p:nvSpPr>
          <p:cNvPr id="3" name="TextBox 2"/>
          <p:cNvSpPr txBox="1"/>
          <p:nvPr/>
        </p:nvSpPr>
        <p:spPr>
          <a:xfrm>
            <a:off x="7036526" y="4476206"/>
            <a:ext cx="4206240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Try again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93661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0" y="740229"/>
            <a:ext cx="9448800" cy="30469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/>
              <a:t>Correct!</a:t>
            </a:r>
          </a:p>
          <a:p>
            <a:pPr algn="ctr"/>
            <a:r>
              <a:rPr lang="en-GB" sz="9600" dirty="0" smtClean="0"/>
              <a:t>Well done!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4241075" y="5094514"/>
            <a:ext cx="7707086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hlinkClick r:id="rId3" action="ppaction://hlinksldjump"/>
              </a:rPr>
              <a:t>End quiz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44745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5623" y="775063"/>
            <a:ext cx="9379131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/>
              <a:t>Well done on completing the Victorian era quiz</a:t>
            </a:r>
          </a:p>
        </p:txBody>
      </p:sp>
    </p:spTree>
    <p:extLst>
      <p:ext uri="{BB962C8B-B14F-4D97-AF65-F5344CB8AC3E}">
        <p14:creationId xmlns:p14="http://schemas.microsoft.com/office/powerpoint/2010/main" val="19085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209</Words>
  <Application>Microsoft Office PowerPoint</Application>
  <PresentationFormat>Widescreen</PresentationFormat>
  <Paragraphs>72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Dempster</dc:creator>
  <cp:lastModifiedBy>K Dempster</cp:lastModifiedBy>
  <cp:revision>6</cp:revision>
  <dcterms:created xsi:type="dcterms:W3CDTF">2022-11-05T10:29:38Z</dcterms:created>
  <dcterms:modified xsi:type="dcterms:W3CDTF">2022-11-05T11:06:28Z</dcterms:modified>
</cp:coreProperties>
</file>