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00"/>
    <a:srgbClr val="BC1490"/>
    <a:srgbClr val="BE12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062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209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23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767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313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663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293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43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797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427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26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7E0620-4300-46D0-9DE6-5898DF287553}" type="datetimeFigureOut">
              <a:rPr lang="en-GB" smtClean="0"/>
              <a:t>02/01/2020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9578-0B4A-4B6C-AB88-F578084F1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791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/>
          <p:nvPr/>
        </p:nvSpPr>
        <p:spPr>
          <a:xfrm>
            <a:off x="175989" y="92629"/>
            <a:ext cx="11802651" cy="453234"/>
          </a:xfrm>
          <a:prstGeom prst="rect">
            <a:avLst/>
          </a:prstGeom>
          <a:solidFill>
            <a:schemeClr val="lt1"/>
          </a:solidFill>
          <a:ln w="38100">
            <a:solidFill>
              <a:srgbClr val="FF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solidFill>
                  <a:srgbClr val="FF0000"/>
                </a:solidFill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Brum </a:t>
            </a:r>
            <a:r>
              <a:rPr lang="en-GB" sz="2400" dirty="0" err="1" smtClean="0">
                <a:solidFill>
                  <a:srgbClr val="FF0000"/>
                </a:solidFill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Brum</a:t>
            </a:r>
            <a:r>
              <a:rPr lang="en-GB" sz="2400" dirty="0" smtClean="0">
                <a:solidFill>
                  <a:srgbClr val="FF0000"/>
                </a:solidFill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 Beep </a:t>
            </a:r>
            <a:r>
              <a:rPr lang="en-GB" sz="2400" dirty="0" err="1" smtClean="0">
                <a:solidFill>
                  <a:srgbClr val="FF0000"/>
                </a:solidFill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Beep</a:t>
            </a:r>
            <a:r>
              <a:rPr lang="en-GB" sz="2400" dirty="0" smtClean="0">
                <a:solidFill>
                  <a:srgbClr val="FF0000"/>
                </a:solidFill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endParaRPr lang="en-GB" sz="2400" dirty="0">
              <a:solidFill>
                <a:srgbClr val="FF0000"/>
              </a:solidFill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Box 10"/>
          <p:cNvSpPr txBox="1"/>
          <p:nvPr/>
        </p:nvSpPr>
        <p:spPr>
          <a:xfrm>
            <a:off x="3909289" y="714802"/>
            <a:ext cx="3983185" cy="6051758"/>
          </a:xfrm>
          <a:prstGeom prst="rect">
            <a:avLst/>
          </a:prstGeom>
          <a:solidFill>
            <a:schemeClr val="lt1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b="1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Materials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Properties of Materials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>
              <a:solidFill>
                <a:srgbClr val="FF6600"/>
              </a:solidFill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Floating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6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Waterproo</a:t>
            </a:r>
            <a:r>
              <a:rPr lang="en-GB" sz="1600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GB" sz="16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Sinking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Transparent                  Strong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4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4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400" b="1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400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 smtClean="0">
              <a:solidFill>
                <a:srgbClr val="FF6600"/>
              </a:solidFill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 smtClean="0">
              <a:solidFill>
                <a:srgbClr val="FF6600"/>
              </a:solidFill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 Box 10"/>
          <p:cNvSpPr txBox="1"/>
          <p:nvPr/>
        </p:nvSpPr>
        <p:spPr>
          <a:xfrm>
            <a:off x="188011" y="714802"/>
            <a:ext cx="3587156" cy="6051757"/>
          </a:xfrm>
          <a:prstGeom prst="rect">
            <a:avLst/>
          </a:prstGeom>
          <a:solidFill>
            <a:schemeClr val="lt1"/>
          </a:solidFill>
          <a:ln w="38100">
            <a:solidFill>
              <a:srgbClr val="FFC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Transport</a:t>
            </a:r>
            <a:r>
              <a:rPr lang="en-GB" sz="16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is a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way of moving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people or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things from one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place to another.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4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6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GB" b="1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vehicle</a:t>
            </a:r>
            <a:r>
              <a:rPr lang="en-GB" sz="16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is something that moves people or things on land.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100" dirty="0">
              <a:latin typeface="Letter-join Plus 4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b="1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b="1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Friction</a:t>
            </a:r>
            <a:r>
              <a:rPr lang="en-GB" sz="16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is what happens when one thing rubs against another 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100" dirty="0" smtClean="0">
                <a:effectLst/>
                <a:latin typeface="Letter-join Plus 4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 Box 10"/>
          <p:cNvSpPr txBox="1"/>
          <p:nvPr/>
        </p:nvSpPr>
        <p:spPr>
          <a:xfrm>
            <a:off x="8035176" y="714801"/>
            <a:ext cx="3879667" cy="6051757"/>
          </a:xfrm>
          <a:prstGeom prst="rect">
            <a:avLst/>
          </a:prstGeom>
          <a:solidFill>
            <a:schemeClr val="lt1"/>
          </a:solidFill>
          <a:ln w="38100">
            <a:solidFill>
              <a:srgbClr val="0070C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Amelia Earhart </a:t>
            </a: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was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the first woman to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fly alone across the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Atlantic Ocean.</a:t>
            </a:r>
            <a:endParaRPr lang="en-GB" sz="14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Old </a:t>
            </a:r>
            <a:r>
              <a:rPr lang="en-GB" b="1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train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 smtClean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600" b="1" dirty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600" b="1" dirty="0" smtClean="0"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Steam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b="1" dirty="0" smtClean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 smtClean="0"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New train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b="1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b="1" dirty="0" smtClean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b="1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b="1" dirty="0" smtClean="0">
              <a:effectLst/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b="1" dirty="0">
              <a:latin typeface="Letterjoin-Air Plus 4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 smtClean="0"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</a:t>
            </a:r>
            <a:r>
              <a:rPr lang="en-GB" sz="1600" b="1" dirty="0" smtClean="0">
                <a:effectLst/>
                <a:latin typeface="Letterjoin-Air Plus 4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Electric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 descr="Image result for amelia earhart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240" y="782955"/>
            <a:ext cx="981710" cy="1084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3531" y="825724"/>
            <a:ext cx="1391636" cy="13916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133" y="3310259"/>
            <a:ext cx="3260665" cy="11152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9973" y="5518426"/>
            <a:ext cx="1768691" cy="9904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35700" y="1161003"/>
            <a:ext cx="812900" cy="105635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584395" y="2239751"/>
            <a:ext cx="133840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Plus 4" panose="02000805000000020003" pitchFamily="50" charset="0"/>
              </a:rPr>
              <a:t>R</a:t>
            </a:r>
            <a:r>
              <a:rPr lang="en-GB" dirty="0" smtClean="0">
                <a:latin typeface="Letterjoin-Air Plus 4" panose="02000805000000020003" pitchFamily="50" charset="0"/>
              </a:rPr>
              <a:t>ubber</a:t>
            </a:r>
            <a:endParaRPr lang="en-GB" dirty="0">
              <a:latin typeface="Letterjoin-Air Plus 4" panose="02000805000000020003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48520" y="1072417"/>
            <a:ext cx="746225" cy="112137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65794" y="2239751"/>
            <a:ext cx="133840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tterjoin-Air Plus 4" panose="02000805000000020003" pitchFamily="50" charset="0"/>
              </a:rPr>
              <a:t>Plastic</a:t>
            </a:r>
            <a:endParaRPr lang="en-GB" dirty="0">
              <a:latin typeface="Letterjoin-Air Plus 4" panose="02000805000000020003" pitchFamily="50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t="25087" b="25917"/>
          <a:stretch/>
        </p:blipFill>
        <p:spPr>
          <a:xfrm>
            <a:off x="4099195" y="1358619"/>
            <a:ext cx="1206623" cy="5912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177521" y="2252934"/>
            <a:ext cx="133840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tterjoin-Air Plus 4" panose="02000805000000020003" pitchFamily="50" charset="0"/>
              </a:rPr>
              <a:t>Wood</a:t>
            </a:r>
            <a:endParaRPr lang="en-GB" dirty="0">
              <a:latin typeface="Letterjoin-Air Plus 4" panose="02000805000000020003" pitchFamily="50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19952" y="2588076"/>
            <a:ext cx="1348756" cy="8975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989181" y="3571102"/>
            <a:ext cx="117952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tterjoin-Air Plus 4" panose="02000805000000020003" pitchFamily="50" charset="0"/>
              </a:rPr>
              <a:t>Metal</a:t>
            </a:r>
            <a:endParaRPr lang="en-GB" dirty="0">
              <a:latin typeface="Letterjoin-Air Plus 4" panose="02000805000000020003" pitchFamily="50" charset="0"/>
            </a:endParaRPr>
          </a:p>
        </p:txBody>
      </p:sp>
      <p:sp>
        <p:nvSpPr>
          <p:cNvPr id="19" name="AutoShape 2" descr="Image result for gla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80655" y="2655041"/>
            <a:ext cx="885139" cy="885139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480655" y="3611476"/>
            <a:ext cx="117952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tterjoin-Air Plus 4" panose="02000805000000020003" pitchFamily="50" charset="0"/>
              </a:rPr>
              <a:t>Glass</a:t>
            </a:r>
            <a:endParaRPr lang="en-GB" dirty="0">
              <a:latin typeface="Letterjoin-Air Plus 4" panose="02000805000000020003" pitchFamily="50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1"/>
          <a:srcRect b="23918"/>
          <a:stretch/>
        </p:blipFill>
        <p:spPr>
          <a:xfrm>
            <a:off x="6708258" y="4473509"/>
            <a:ext cx="1139729" cy="8671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99195" y="4370457"/>
            <a:ext cx="1060524" cy="7521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98921" y="5557228"/>
            <a:ext cx="807169" cy="80716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4"/>
          <a:srcRect l="20301" t="26784" r="23228" b="15490"/>
          <a:stretch/>
        </p:blipFill>
        <p:spPr>
          <a:xfrm>
            <a:off x="6666480" y="5509578"/>
            <a:ext cx="939002" cy="95986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747871" y="2659933"/>
            <a:ext cx="2110532" cy="118585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747871" y="4749690"/>
            <a:ext cx="2110532" cy="118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70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1545</TotalTime>
  <Words>87</Words>
  <Application>Microsoft Office PowerPoint</Application>
  <PresentationFormat>Custom</PresentationFormat>
  <Paragraphs>77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Upands Community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72</cp:revision>
  <cp:lastPrinted>2020-01-02T15:18:01Z</cp:lastPrinted>
  <dcterms:created xsi:type="dcterms:W3CDTF">2019-03-14T14:24:24Z</dcterms:created>
  <dcterms:modified xsi:type="dcterms:W3CDTF">2020-01-02T15:18:40Z</dcterms:modified>
</cp:coreProperties>
</file>