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2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73" r:id="rId12"/>
    <p:sldId id="266" r:id="rId13"/>
    <p:sldId id="267" r:id="rId14"/>
    <p:sldId id="269" r:id="rId15"/>
    <p:sldId id="274" r:id="rId16"/>
    <p:sldId id="271" r:id="rId17"/>
    <p:sldId id="268" r:id="rId18"/>
    <p:sldId id="275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owns-syndrome.org.uk/our-work/campaigning/world-down-syndrome-day/" TargetMode="External"/><Relationship Id="rId2" Type="http://schemas.openxmlformats.org/officeDocument/2006/relationships/hyperlink" Target="https://youtu.be/9dUWkETZ9l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jD6xn9cgnY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Z9fhuGLGa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BC935EF-FF22-09DA-F3D7-55001A207D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235" y="153048"/>
            <a:ext cx="9917118" cy="6551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38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5CAFA-3511-1A5E-9695-46D88F34D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350" y="883065"/>
            <a:ext cx="10131425" cy="1456267"/>
          </a:xfrm>
        </p:spPr>
        <p:txBody>
          <a:bodyPr>
            <a:normAutofit fontScale="90000"/>
          </a:bodyPr>
          <a:lstStyle/>
          <a:p>
            <a:r>
              <a:rPr lang="en-GB" sz="5300" dirty="0"/>
              <a:t/>
            </a:r>
            <a:br>
              <a:rPr lang="en-GB" sz="5300" dirty="0"/>
            </a:br>
            <a:r>
              <a:rPr lang="en-GB" sz="5300" dirty="0"/>
              <a:t>UPLANDS’ CELEBRATION OF </a:t>
            </a:r>
            <a:br>
              <a:rPr lang="en-GB" sz="5300" dirty="0"/>
            </a:br>
            <a:r>
              <a:rPr lang="en-GB" sz="6700" dirty="0"/>
              <a:t>WORLD DOWN SYNDROME DAY </a:t>
            </a:r>
            <a:br>
              <a:rPr lang="en-GB" sz="6700" dirty="0"/>
            </a:br>
            <a:r>
              <a:rPr lang="en-GB" sz="6700" dirty="0"/>
              <a:t>21.3.2024 </a:t>
            </a:r>
            <a:br>
              <a:rPr lang="en-GB" sz="6700" dirty="0"/>
            </a:br>
            <a:endParaRPr lang="en-GB" sz="670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ECE9A11-AC13-72DB-F300-8FEA994A40A9}"/>
              </a:ext>
            </a:extLst>
          </p:cNvPr>
          <p:cNvSpPr txBox="1">
            <a:spLocks/>
          </p:cNvSpPr>
          <p:nvPr/>
        </p:nvSpPr>
        <p:spPr>
          <a:xfrm>
            <a:off x="2833257" y="1"/>
            <a:ext cx="9128075" cy="364050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GB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D2930CFA-E64E-EE81-701C-3AF9F25132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796" y="2850839"/>
            <a:ext cx="10131425" cy="3649662"/>
          </a:xfrm>
        </p:spPr>
        <p:txBody>
          <a:bodyPr/>
          <a:lstStyle/>
          <a:p>
            <a:r>
              <a:rPr lang="en-GB" dirty="0"/>
              <a:t>Let’s celebrate our differences – everyone stand up and show everyone your colourful clothes and odd socks - wave your ankles. Diverse socks, diverse clothes, diverse people.</a:t>
            </a:r>
          </a:p>
          <a:p>
            <a:r>
              <a:rPr lang="en-GB" sz="4000" dirty="0"/>
              <a:t>PARTNER TALK – WHAT DO WE ALREADY KNOW ABOUT DOWN SYNDROME? </a:t>
            </a:r>
          </a:p>
          <a:p>
            <a:r>
              <a:rPr lang="en-GB" sz="4000" dirty="0"/>
              <a:t>WHY ARE WE CELEBRATING WORLD DOWN SYNDROME DAY AT UPLANDS, TODAY?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5417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8E957-FEDE-B004-684F-C93ACD436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888" y="274027"/>
            <a:ext cx="10131425" cy="1456267"/>
          </a:xfrm>
        </p:spPr>
        <p:txBody>
          <a:bodyPr>
            <a:normAutofit/>
          </a:bodyPr>
          <a:lstStyle/>
          <a:p>
            <a:pPr algn="ctr"/>
            <a:r>
              <a:rPr lang="en-GB" sz="32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WHAT ACTUALLY IS DOWN SYNDROME??</a:t>
            </a:r>
            <a:br>
              <a:rPr lang="en-GB" sz="32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 COPIES OF THE </a:t>
            </a:r>
            <a:r>
              <a:rPr lang="en-GB" sz="2400" dirty="0">
                <a:latin typeface="Arial" panose="020B0604020202020204" pitchFamily="34" charset="0"/>
              </a:rPr>
              <a:t>21</a:t>
            </a:r>
            <a:r>
              <a:rPr lang="en-GB" sz="2400" baseline="30000" dirty="0">
                <a:latin typeface="Arial" panose="020B0604020202020204" pitchFamily="34" charset="0"/>
              </a:rPr>
              <a:t>ST</a:t>
            </a:r>
            <a:r>
              <a:rPr lang="en-GB" sz="2400" dirty="0">
                <a:latin typeface="Arial" panose="020B0604020202020204" pitchFamily="34" charset="0"/>
              </a:rPr>
              <a:t> CHROMOSOME, SO 21.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</a:t>
            </a:r>
            <a:endParaRPr lang="en-GB" sz="2400" dirty="0">
              <a:latin typeface="Arial" panose="020B0604020202020204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765D7F6-CECD-35E5-7B67-BB2AC0313A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2030" y="1684716"/>
            <a:ext cx="7563027" cy="4563684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DFD3C2F-E0FF-590E-6A7B-C73E17E94F9B}"/>
              </a:ext>
            </a:extLst>
          </p:cNvPr>
          <p:cNvSpPr txBox="1"/>
          <p:nvPr/>
        </p:nvSpPr>
        <p:spPr>
          <a:xfrm>
            <a:off x="6096000" y="4432518"/>
            <a:ext cx="566301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Pictures of chr</a:t>
            </a:r>
            <a:r>
              <a:rPr lang="en-GB" sz="2800" dirty="0"/>
              <a:t>omosomes look a bit </a:t>
            </a:r>
            <a:r>
              <a:rPr lang="en-GB" sz="2800" dirty="0">
                <a:solidFill>
                  <a:schemeClr val="bg1"/>
                </a:solidFill>
              </a:rPr>
              <a:t>like hanging so</a:t>
            </a:r>
            <a:r>
              <a:rPr lang="en-GB" sz="2800" dirty="0"/>
              <a:t>cks, hence using odd </a:t>
            </a:r>
            <a:r>
              <a:rPr lang="en-GB" sz="2800" dirty="0">
                <a:solidFill>
                  <a:schemeClr val="bg1"/>
                </a:solidFill>
              </a:rPr>
              <a:t>socks to repres</a:t>
            </a:r>
            <a:r>
              <a:rPr lang="en-GB" sz="2800" dirty="0"/>
              <a:t>ent the uniqueness of </a:t>
            </a:r>
            <a:r>
              <a:rPr lang="en-GB" sz="2800" dirty="0">
                <a:solidFill>
                  <a:schemeClr val="bg1"/>
                </a:solidFill>
              </a:rPr>
              <a:t>people with Do</a:t>
            </a:r>
            <a:r>
              <a:rPr lang="en-GB" sz="2800" dirty="0"/>
              <a:t>wn Syndrome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CDEE49-A24A-DA1B-173E-50DAF2B662ED}"/>
              </a:ext>
            </a:extLst>
          </p:cNvPr>
          <p:cNvSpPr txBox="1"/>
          <p:nvPr/>
        </p:nvSpPr>
        <p:spPr>
          <a:xfrm>
            <a:off x="8656890" y="1828800"/>
            <a:ext cx="27090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is a chromosome?</a:t>
            </a:r>
          </a:p>
          <a:p>
            <a:r>
              <a:rPr lang="en-GB" dirty="0"/>
              <a:t>The genetic building blocks that make you </a:t>
            </a:r>
            <a:r>
              <a:rPr lang="en-GB" dirty="0" err="1"/>
              <a:t>YOU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8203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957C06-B189-6407-9FFA-5466639AE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F55BD7F-2A73-F6C3-6D50-1FBC1598CA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2031" y="609600"/>
            <a:ext cx="10454176" cy="5638800"/>
          </a:xfrm>
        </p:spPr>
      </p:pic>
    </p:spTree>
    <p:extLst>
      <p:ext uri="{BB962C8B-B14F-4D97-AF65-F5344CB8AC3E}">
        <p14:creationId xmlns:p14="http://schemas.microsoft.com/office/powerpoint/2010/main" val="3419873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15523-92B2-585E-6D64-FF7FA940F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‘DOWN’ OR ‘DOWN’S’ SYNDROME?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90E3494-5876-232E-9436-65F71054BE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3516" y="2065867"/>
            <a:ext cx="3704134" cy="3649662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A9629E-94AE-C4F3-640F-F0B468933276}"/>
              </a:ext>
            </a:extLst>
          </p:cNvPr>
          <p:cNvSpPr txBox="1"/>
          <p:nvPr/>
        </p:nvSpPr>
        <p:spPr>
          <a:xfrm>
            <a:off x="4990745" y="2080902"/>
            <a:ext cx="542657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Doctor John Langdon Down first identified and classified the set of characteristics about 160 years ago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6EE07A-3124-3FE5-206D-CC7503CC0536}"/>
              </a:ext>
            </a:extLst>
          </p:cNvPr>
          <p:cNvSpPr txBox="1"/>
          <p:nvPr/>
        </p:nvSpPr>
        <p:spPr>
          <a:xfrm>
            <a:off x="4922378" y="3512321"/>
            <a:ext cx="632388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In some countries, Down syndrome is known simply as Trisomy 21 or T 21 (trisomy meaning 3 copies). It is nothing to do with being ‘down’ in any way.</a:t>
            </a:r>
          </a:p>
        </p:txBody>
      </p:sp>
    </p:spTree>
    <p:extLst>
      <p:ext uri="{BB962C8B-B14F-4D97-AF65-F5344CB8AC3E}">
        <p14:creationId xmlns:p14="http://schemas.microsoft.com/office/powerpoint/2010/main" val="3017501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01B-8A73-5E30-E3CB-9F4B63A46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CCA185-82FF-AE6D-DB26-328BBD1F41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32687" y="448596"/>
            <a:ext cx="8326625" cy="5960807"/>
          </a:xfrm>
        </p:spPr>
      </p:pic>
    </p:spTree>
    <p:extLst>
      <p:ext uri="{BB962C8B-B14F-4D97-AF65-F5344CB8AC3E}">
        <p14:creationId xmlns:p14="http://schemas.microsoft.com/office/powerpoint/2010/main" val="4079064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F2EA2-B472-CA3B-AB82-B56626FF7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Wdsd</a:t>
            </a:r>
            <a:r>
              <a:rPr lang="en-GB" dirty="0"/>
              <a:t> 2024 ‘end the stereotypes’ – what does that mean for us at uplands?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BB78D55-FF7E-F547-DDDC-326554F5A7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8292" y="1927893"/>
            <a:ext cx="6359872" cy="4744586"/>
          </a:xfrm>
        </p:spPr>
      </p:pic>
    </p:spTree>
    <p:extLst>
      <p:ext uri="{BB962C8B-B14F-4D97-AF65-F5344CB8AC3E}">
        <p14:creationId xmlns:p14="http://schemas.microsoft.com/office/powerpoint/2010/main" val="2965507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81CFB-D582-8AA6-DD0E-AAF3E020C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F67203-14DD-54F9-D186-32D232C098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D9FFB3-374A-D41A-D384-49E8B7D823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9159" y="118576"/>
            <a:ext cx="8520158" cy="6429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722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35DF6-B0A2-2889-D043-E7939EAE8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89C3B6C-E16B-18DB-18E4-F908E01C2E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2566" y="304192"/>
            <a:ext cx="8522318" cy="6190612"/>
          </a:xfrm>
        </p:spPr>
      </p:pic>
    </p:spTree>
    <p:extLst>
      <p:ext uri="{BB962C8B-B14F-4D97-AF65-F5344CB8AC3E}">
        <p14:creationId xmlns:p14="http://schemas.microsoft.com/office/powerpoint/2010/main" val="13441800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519E8-A4BB-A6C8-FB63-EE579822D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800DF8F-DD3A-9DC3-656D-86D54520B4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4774" y="259222"/>
            <a:ext cx="8640897" cy="6240264"/>
          </a:xfrm>
        </p:spPr>
      </p:pic>
    </p:spTree>
    <p:extLst>
      <p:ext uri="{BB962C8B-B14F-4D97-AF65-F5344CB8AC3E}">
        <p14:creationId xmlns:p14="http://schemas.microsoft.com/office/powerpoint/2010/main" val="13017851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77BE3-DA05-F863-E35E-6786FD87B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“assume we </a:t>
            </a:r>
            <a:r>
              <a:rPr lang="en-GB" sz="4000" kern="0" dirty="0">
                <a:latin typeface="Arial" panose="020B0604020202020204" pitchFamily="34" charset="0"/>
              </a:rPr>
              <a:t>can !</a:t>
            </a:r>
            <a:r>
              <a:rPr lang="en-GB" sz="1800" kern="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40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"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1A55A-6903-7F25-CA0C-E9602BC48D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Many people with Down syndrome around the world don’t have access to good education</a:t>
            </a:r>
          </a:p>
          <a:p>
            <a:r>
              <a:rPr lang="en-GB" dirty="0"/>
              <a:t>Many aren’t given good health care</a:t>
            </a:r>
          </a:p>
          <a:p>
            <a:r>
              <a:rPr lang="en-GB" dirty="0"/>
              <a:t>Many aren’t given the opportunity to live independently</a:t>
            </a:r>
          </a:p>
          <a:p>
            <a:r>
              <a:rPr lang="en-GB" dirty="0"/>
              <a:t>Many aren’t given the right to choose how they live and what they do</a:t>
            </a:r>
          </a:p>
        </p:txBody>
      </p:sp>
    </p:spTree>
    <p:extLst>
      <p:ext uri="{BB962C8B-B14F-4D97-AF65-F5344CB8AC3E}">
        <p14:creationId xmlns:p14="http://schemas.microsoft.com/office/powerpoint/2010/main" val="2248667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1F644-FEA6-2C1F-B0A6-0777F9947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Down’s syndrome/down syndrome/t21 is a condition, not an illness.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5E54D1-EAEF-0660-D076-B35EBC4B02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When asked, people in the DS community prefer to use ‘people first’ language – so we would say a child with Down syndrome, not a Down syndrome child.</a:t>
            </a:r>
          </a:p>
          <a:p>
            <a:r>
              <a:rPr lang="en-GB" sz="2800" dirty="0"/>
              <a:t>A quick (1 min 30) video from the Down’s Syndrome Association-</a:t>
            </a:r>
          </a:p>
          <a:p>
            <a:r>
              <a:rPr lang="en-GB" sz="2800" dirty="0">
                <a:hlinkClick r:id="rId2"/>
              </a:rPr>
              <a:t>https://youtu.be/9dUWkETZ9lg</a:t>
            </a:r>
            <a:r>
              <a:rPr lang="en-GB" sz="2800" dirty="0"/>
              <a:t>  </a:t>
            </a:r>
          </a:p>
          <a:p>
            <a:r>
              <a:rPr lang="en-GB" sz="2000" dirty="0"/>
              <a:t>Alternative link, vid on right.. </a:t>
            </a:r>
            <a:r>
              <a:rPr lang="en-GB" sz="2000" dirty="0">
                <a:hlinkClick r:id="rId3"/>
              </a:rPr>
              <a:t>https://www.downs-syndrome.org.uk/our-work/campaigning/world-down-syndrome-day/</a:t>
            </a: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5489554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F22CA-E65D-6654-22CE-FDD373CBA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Does anyone know anybody with down syndrome?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584B6-6760-19CE-8A92-D432C6E45A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sz="2800" dirty="0"/>
              <a:t>It can be easy to stereotype people with learning disabilities. </a:t>
            </a:r>
          </a:p>
          <a:p>
            <a:r>
              <a:rPr lang="en-GB" sz="5700" dirty="0"/>
              <a:t>Like other conditions, Down Syndrome is a “spectrum" condition, with varying levels of support needs.</a:t>
            </a:r>
          </a:p>
          <a:p>
            <a:r>
              <a:rPr lang="en-GB" sz="2800" dirty="0"/>
              <a:t>Many people with Down Syndrome will live independently when they grow up, just like you. Many will need a little help with day to day activities like shopping and cooking.</a:t>
            </a:r>
          </a:p>
          <a:p>
            <a:r>
              <a:rPr lang="en-GB" sz="2800" dirty="0"/>
              <a:t>Some people with Down Syndrome will study at high level and go to university.  Some will always need support with communication and living skills.   </a:t>
            </a:r>
          </a:p>
          <a:p>
            <a:r>
              <a:rPr lang="en-GB" sz="8400" dirty="0"/>
              <a:t>EVERY SINGLE HUMAN BEING IS VALUABLE – YOU DON’T NEED TO ACHIEVE ‘GREAT’ THINGS TO BE VALUED AND LOVED</a:t>
            </a:r>
          </a:p>
          <a:p>
            <a:endParaRPr lang="en-GB" sz="28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712375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009FC-BF9E-F431-AA2F-21EECD91F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BF676D3-F3AB-22E7-B2BD-D4630EC8DF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1234" y="418042"/>
            <a:ext cx="4997895" cy="251713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C024CF0-3237-4970-1458-00FBEDCE12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4023" y="0"/>
            <a:ext cx="3791484" cy="37962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9B5ED10-9F59-A704-8270-8DE69779D218}"/>
              </a:ext>
            </a:extLst>
          </p:cNvPr>
          <p:cNvSpPr txBox="1"/>
          <p:nvPr/>
        </p:nvSpPr>
        <p:spPr>
          <a:xfrm>
            <a:off x="2623559" y="677966"/>
            <a:ext cx="57769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Liam Bairstow, an actor in UK soap opera Coronation Street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E9A974-146B-8946-235C-9AD416F02A1A}"/>
              </a:ext>
            </a:extLst>
          </p:cNvPr>
          <p:cNvSpPr txBox="1"/>
          <p:nvPr/>
        </p:nvSpPr>
        <p:spPr>
          <a:xfrm>
            <a:off x="6255521" y="2134233"/>
            <a:ext cx="63324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Beth Matthews, fashion model, has appeared in Cosmopolitan magazine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3C3A23-FAD8-4727-98C6-504B82EC45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234" y="3470978"/>
            <a:ext cx="5330438" cy="32069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CD352C-F224-CC4D-1133-2F97CA44FC60}"/>
              </a:ext>
            </a:extLst>
          </p:cNvPr>
          <p:cNvSpPr txBox="1"/>
          <p:nvPr/>
        </p:nvSpPr>
        <p:spPr>
          <a:xfrm>
            <a:off x="5111870" y="3470978"/>
            <a:ext cx="646492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George Webster, </a:t>
            </a:r>
            <a:r>
              <a:rPr lang="en-GB" sz="2800" dirty="0" err="1"/>
              <a:t>Ceebeebies</a:t>
            </a:r>
            <a:r>
              <a:rPr lang="en-GB" sz="2800" dirty="0"/>
              <a:t> presenter</a:t>
            </a:r>
          </a:p>
          <a:p>
            <a:endParaRPr lang="en-GB" sz="2800" dirty="0"/>
          </a:p>
          <a:p>
            <a:r>
              <a:rPr lang="en-GB" sz="2400" dirty="0"/>
              <a:t>“I have an extra ingredient, a sparkling of magic inside.  Some people, they say that I’m special, but that’s not what I think … You see, we’re made of different ingredients that help us shine like a star. My glow is what makes me who I am, and yours will make you who you are.”</a:t>
            </a:r>
          </a:p>
        </p:txBody>
      </p:sp>
    </p:spTree>
    <p:extLst>
      <p:ext uri="{BB962C8B-B14F-4D97-AF65-F5344CB8AC3E}">
        <p14:creationId xmlns:p14="http://schemas.microsoft.com/office/powerpoint/2010/main" val="32788377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05289-E97E-D299-24EF-3F2A2CA1D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90640"/>
            <a:ext cx="10131425" cy="1456267"/>
          </a:xfrm>
        </p:spPr>
        <p:txBody>
          <a:bodyPr>
            <a:normAutofit/>
          </a:bodyPr>
          <a:lstStyle/>
          <a:p>
            <a:pPr algn="ctr"/>
            <a:r>
              <a:rPr lang="en-GB" sz="2800" dirty="0"/>
              <a:t>and here are many people with down syndrome who live wonderful, ordinary lives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0F246C-AD94-1184-6ADD-E401724AE7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52BDFC-9EC7-7E10-55A1-0CC7B90D0F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4774" y="1355373"/>
            <a:ext cx="8040352" cy="5311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161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29B84-16CD-800C-F777-6C50C14C9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Every day life at uplands….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F245A-9B89-0D2A-E882-CAB191D5A2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err="1"/>
              <a:t>Idgy</a:t>
            </a:r>
            <a:r>
              <a:rPr lang="en-GB" sz="2400" dirty="0"/>
              <a:t> can understand more than he can speak, so just speak to him the way you would a typical kid in reception – remember not to use the word ‘’normal’’ – there is no such thing as normal</a:t>
            </a:r>
            <a:r>
              <a:rPr lang="en-GB" sz="24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! </a:t>
            </a:r>
          </a:p>
          <a:p>
            <a:r>
              <a:rPr lang="en-GB" sz="2400" dirty="0"/>
              <a:t>One of </a:t>
            </a:r>
            <a:r>
              <a:rPr lang="en-GB" sz="2400" dirty="0" err="1"/>
              <a:t>Idgy’s</a:t>
            </a:r>
            <a:r>
              <a:rPr lang="en-GB" sz="2400" dirty="0"/>
              <a:t> favourite things is to make up games and inventing words and sounds, but sometimes he can be a little difficult to understand… so we can use….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1372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96531-B675-0F57-FDE4-D545A5822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dirty="0"/>
              <a:t>MAKATON! AND THIS IS WHERE YOU ALL COME 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907E32-B321-323E-66BE-55D055601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4717279"/>
            <a:ext cx="10131425" cy="1922803"/>
          </a:xfrm>
        </p:spPr>
        <p:txBody>
          <a:bodyPr/>
          <a:lstStyle/>
          <a:p>
            <a:r>
              <a:rPr lang="en-GB" dirty="0"/>
              <a:t>Songs – alphabet, rainbow, Goldilocks</a:t>
            </a:r>
          </a:p>
          <a:p>
            <a:r>
              <a:rPr lang="en-GB" dirty="0"/>
              <a:t>Anything you want to look up using MAKATON – look at </a:t>
            </a:r>
            <a:r>
              <a:rPr lang="en-GB" dirty="0" err="1"/>
              <a:t>youtube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C0F4F0-B7CF-ECCE-6183-8E9D82A1BFC0}"/>
              </a:ext>
            </a:extLst>
          </p:cNvPr>
          <p:cNvSpPr txBox="1"/>
          <p:nvPr/>
        </p:nvSpPr>
        <p:spPr>
          <a:xfrm>
            <a:off x="685800" y="2142067"/>
            <a:ext cx="110304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I’m trying to understand</a:t>
            </a:r>
          </a:p>
          <a:p>
            <a:r>
              <a:rPr lang="en-GB" dirty="0"/>
              <a:t>Can you say it again</a:t>
            </a:r>
          </a:p>
          <a:p>
            <a:r>
              <a:rPr lang="en-GB" dirty="0"/>
              <a:t>Would you like to play? Yes no please/thank you/</a:t>
            </a:r>
            <a:r>
              <a:rPr lang="en-GB" dirty="0" err="1"/>
              <a:t>youre</a:t>
            </a:r>
            <a:r>
              <a:rPr lang="en-GB" dirty="0"/>
              <a:t> welcome from Moana</a:t>
            </a:r>
          </a:p>
          <a:p>
            <a:r>
              <a:rPr lang="en-GB" dirty="0"/>
              <a:t>Game – remember </a:t>
            </a:r>
            <a:r>
              <a:rPr lang="en-GB" dirty="0" err="1"/>
              <a:t>Idgy</a:t>
            </a:r>
            <a:r>
              <a:rPr lang="en-GB" dirty="0"/>
              <a:t> will probably join in much better if there aren’t set ‘rules’ – he likes to create games! </a:t>
            </a:r>
          </a:p>
          <a:p>
            <a:r>
              <a:rPr lang="en-GB" dirty="0"/>
              <a:t>Again? Different game?</a:t>
            </a:r>
          </a:p>
          <a:p>
            <a:r>
              <a:rPr lang="en-GB" dirty="0"/>
              <a:t>Questions words – who what why where when how</a:t>
            </a:r>
          </a:p>
          <a:p>
            <a:r>
              <a:rPr lang="en-GB" dirty="0"/>
              <a:t>Makaton with Lucinda – favourite </a:t>
            </a:r>
            <a:r>
              <a:rPr lang="en-GB" dirty="0">
                <a:hlinkClick r:id="rId2"/>
              </a:rPr>
              <a:t>https://www.youtube.com/watch?v=SjD6xn9cgnY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96550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73B43-843D-C2C9-C60A-5A704342D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BYE EVERYONE – EXIT TO GEORGE WEBSTER ON STRICTLY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83415-5259-2037-74E7-1C3B1CB6A6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https://www.youtube.com/watch?v=LZ9fhuGLGaM</a:t>
            </a:r>
            <a:r>
              <a:rPr lang="en-GB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20032792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{1076717A-E49D-483C-9823-930336640062}tf03457452</Template>
  <TotalTime>978</TotalTime>
  <Words>702</Words>
  <Application>Microsoft Office PowerPoint</Application>
  <PresentationFormat>Widescreen</PresentationFormat>
  <Paragraphs>49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Celestial</vt:lpstr>
      <vt:lpstr>PowerPoint Presentation</vt:lpstr>
      <vt:lpstr> UPLANDS’ CELEBRATION OF  WORLD DOWN SYNDROME DAY  21.3.2024  </vt:lpstr>
      <vt:lpstr> WHAT ACTUALLY IS DOWN SYNDROME?? 3 COPIES OF THE 21ST CHROMOSOME, SO 21.3</vt:lpstr>
      <vt:lpstr>PowerPoint Presentation</vt:lpstr>
      <vt:lpstr>WHY ‘DOWN’ OR ‘DOWN’S’ SYNDROME?</vt:lpstr>
      <vt:lpstr>PowerPoint Presentation</vt:lpstr>
      <vt:lpstr>Wdsd 2024 ‘end the stereotypes’ – what does that mean for us at uplands? </vt:lpstr>
      <vt:lpstr>PowerPoint Presentation</vt:lpstr>
      <vt:lpstr>PowerPoint Presentation</vt:lpstr>
      <vt:lpstr>PowerPoint Presentation</vt:lpstr>
      <vt:lpstr>“assume we can ! "</vt:lpstr>
      <vt:lpstr>Down’s syndrome/down syndrome/t21 is a condition, not an illness.</vt:lpstr>
      <vt:lpstr>Does anyone know anybody with down syndrome?</vt:lpstr>
      <vt:lpstr>PowerPoint Presentation</vt:lpstr>
      <vt:lpstr>and here are many people with down syndrome who live wonderful, ordinary lives</vt:lpstr>
      <vt:lpstr>Every day life at uplands….</vt:lpstr>
      <vt:lpstr>MAKATON! AND THIS IS WHERE YOU ALL COME IN</vt:lpstr>
      <vt:lpstr>BYE EVERYONE – EXIT TO GEORGE WEBSTER ON STRICTLY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UPLANDS’ CELEBRATION OF WORLD DOWN SYNDROME DAY  21.3.2024</dc:title>
  <dc:creator>John Polak</dc:creator>
  <cp:lastModifiedBy>K Dempster</cp:lastModifiedBy>
  <cp:revision>4</cp:revision>
  <dcterms:created xsi:type="dcterms:W3CDTF">2024-03-19T10:38:13Z</dcterms:created>
  <dcterms:modified xsi:type="dcterms:W3CDTF">2024-03-21T15:19:52Z</dcterms:modified>
</cp:coreProperties>
</file>